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380" y="20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</cp:revision>
  <dcterms:created xsi:type="dcterms:W3CDTF">2017-10-27T18:35:49Z</dcterms:created>
  <dcterms:modified xsi:type="dcterms:W3CDTF">2017-10-27T18:36:05Z</dcterms:modified>
</cp:coreProperties>
</file>